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PLANORA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Miami Office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place to shape what comes next.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Project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8,000 ft² · An illustrative Miami high-floor office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One proposal for working, meeting and welcoming.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Office 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455" y="594360"/>
            <a:ext cx="6573129" cy="5696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Space &amp;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20 open workpoints + 2 private offices + 1 reception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12-seat boardroom · two 6-seat rooms · four focus rooms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Office Axonometr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Office Layout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central studio with supporting spaces around it.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Reception and cafe define the arrival setting.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 Det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Design &amp; Brand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Warm oak · mineral surfaces · charcoal frames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Existing PLANORA identity, expressed with restraint.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Ca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Arrival &amp; Hospitality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confident welcome and a shared place to pause.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The Working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Twenty open workstations form the core of the office.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Private Off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 private setting for focused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An enclosed office combines an assigned desk and visitor seating, with the Miami context beyond the facade.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Project 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 place to develop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Six shared seats support project discussions in an enclosed room, separate from the working studio.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Board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The Boardroom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Twelve seats around a shared table.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Office Film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0" y="1417320"/>
            <a:ext cx="7178040" cy="4037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Office Film &amp; 3D 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Play the embedded 60-second film in PowerPoint slide show.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For the rotatable 3D model, open the delivery portal. PDF: use Office Film.mp4 or the portal.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Confirm the premises and operating brief before technical development.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Conceptual demonstration · Not for construction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